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0287000" cy="1828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40" d="100"/>
          <a:sy n="40" d="100"/>
        </p:scale>
        <p:origin x="354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4B566D-EE73-4003-A477-D82649D8F6AD}" type="datetimeFigureOut">
              <a:rPr lang="es-ES" smtClean="0"/>
              <a:t>01/05/2026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FDB9D0-FC57-40AC-920F-A77A3B18F63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8087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FDB9D0-FC57-40AC-920F-A77A3B18F63E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2381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992968"/>
            <a:ext cx="8743950" cy="6366933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9605435"/>
            <a:ext cx="7715250" cy="4415365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593E2-E346-456A-BDCE-7BB747E8F0BF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A3CD-913F-4BF6-A0B1-50DA3904BF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63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593E2-E346-456A-BDCE-7BB747E8F0BF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A3CD-913F-4BF6-A0B1-50DA3904BF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058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973667"/>
            <a:ext cx="2218134" cy="154982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973667"/>
            <a:ext cx="6525816" cy="154982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593E2-E346-456A-BDCE-7BB747E8F0BF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A3CD-913F-4BF6-A0B1-50DA3904BF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705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593E2-E346-456A-BDCE-7BB747E8F0BF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A3CD-913F-4BF6-A0B1-50DA3904BF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573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4559305"/>
            <a:ext cx="8872538" cy="7607299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12238572"/>
            <a:ext cx="8872538" cy="4000499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593E2-E346-456A-BDCE-7BB747E8F0BF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A3CD-913F-4BF6-A0B1-50DA3904BF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317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4868333"/>
            <a:ext cx="4371975" cy="11603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4868333"/>
            <a:ext cx="4371975" cy="11603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593E2-E346-456A-BDCE-7BB747E8F0BF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A3CD-913F-4BF6-A0B1-50DA3904BF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147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973671"/>
            <a:ext cx="8872538" cy="35348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4483101"/>
            <a:ext cx="4351883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6680200"/>
            <a:ext cx="4351883" cy="9825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4483101"/>
            <a:ext cx="4373315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6680200"/>
            <a:ext cx="4373315" cy="9825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593E2-E346-456A-BDCE-7BB747E8F0BF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A3CD-913F-4BF6-A0B1-50DA3904BF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685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593E2-E346-456A-BDCE-7BB747E8F0BF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A3CD-913F-4BF6-A0B1-50DA3904BF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17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593E2-E346-456A-BDCE-7BB747E8F0BF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A3CD-913F-4BF6-A0B1-50DA3904BF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579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2633138"/>
            <a:ext cx="5207794" cy="12996333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593E2-E346-456A-BDCE-7BB747E8F0BF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A3CD-913F-4BF6-A0B1-50DA3904BF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29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2633138"/>
            <a:ext cx="5207794" cy="12996333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593E2-E346-456A-BDCE-7BB747E8F0BF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A3CD-913F-4BF6-A0B1-50DA3904BF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364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973671"/>
            <a:ext cx="8872538" cy="353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4868333"/>
            <a:ext cx="8872538" cy="11603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3593E2-E346-456A-BDCE-7BB747E8F0BF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46A3CD-913F-4BF6-A0B1-50DA3904BF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172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CE77A8B9-F3C6-4F9C-CA16-BE6A1EA365C6}"/>
              </a:ext>
            </a:extLst>
          </p:cNvPr>
          <p:cNvSpPr/>
          <p:nvPr/>
        </p:nvSpPr>
        <p:spPr>
          <a:xfrm>
            <a:off x="0" y="0"/>
            <a:ext cx="10287000" cy="18288000"/>
          </a:xfrm>
          <a:prstGeom prst="rect">
            <a:avLst/>
          </a:prstGeom>
          <a:noFill/>
          <a:ln w="101600">
            <a:solidFill>
              <a:srgbClr val="009BDB"/>
            </a:solidFill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2408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</TotalTime>
  <Words>1</Words>
  <Application>Microsoft Office PowerPoint</Application>
  <PresentationFormat>Personalizado</PresentationFormat>
  <Paragraphs>1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Presentación de PowerPoint</vt:lpstr>
    </vt:vector>
  </TitlesOfParts>
  <Company>Sociedad Gallega de Heridas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Plantilla póster digital SGH</dc:title>
  <dc:creator>SGH</dc:creator>
  <cp:lastModifiedBy>Juan Jiménez</cp:lastModifiedBy>
  <cp:revision>8</cp:revision>
  <dcterms:created xsi:type="dcterms:W3CDTF">2025-10-15T14:44:38Z</dcterms:created>
  <dcterms:modified xsi:type="dcterms:W3CDTF">2026-05-01T11:30:18Z</dcterms:modified>
</cp:coreProperties>
</file>